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6672"/>
            <a:ext cx="6400800" cy="51621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Максим\Desktop\максим\vishnevyy-sad-chehov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48680"/>
            <a:ext cx="7704856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Максим\Desktop\максим\img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136903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Максим\Desktop\максим\371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8136903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Максим\Desktop\максим\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7632848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Максим\Desktop\максим\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76672"/>
            <a:ext cx="5184576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Максим\Desktop\максим\i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7848871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Максим\Desktop\максим\i (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208912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Максим\Desktop\максим\i (4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7992888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Максим\Desktop\максим\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7992888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Экран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Максим</dc:creator>
  <cp:lastModifiedBy>Максим</cp:lastModifiedBy>
  <cp:revision>3</cp:revision>
  <dcterms:created xsi:type="dcterms:W3CDTF">2017-02-07T14:50:35Z</dcterms:created>
  <dcterms:modified xsi:type="dcterms:W3CDTF">2017-02-07T15:16:02Z</dcterms:modified>
</cp:coreProperties>
</file>